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50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4E691-BA4E-4FEE-B7E6-627C3BBB3426}" type="datetimeFigureOut">
              <a:rPr lang="en-GB" smtClean="0"/>
              <a:t>17/05/2018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5A641-2D1C-40E7-92CC-5A8A2A7FCE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47026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4E691-BA4E-4FEE-B7E6-627C3BBB3426}" type="datetimeFigureOut">
              <a:rPr lang="en-GB" smtClean="0"/>
              <a:t>17/05/2018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5A641-2D1C-40E7-92CC-5A8A2A7FCE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42484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4E691-BA4E-4FEE-B7E6-627C3BBB3426}" type="datetimeFigureOut">
              <a:rPr lang="en-GB" smtClean="0"/>
              <a:t>17/05/2018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5A641-2D1C-40E7-92CC-5A8A2A7FCE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364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4E691-BA4E-4FEE-B7E6-627C3BBB3426}" type="datetimeFigureOut">
              <a:rPr lang="en-GB" smtClean="0"/>
              <a:t>17/05/2018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5A641-2D1C-40E7-92CC-5A8A2A7FCE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58110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4E691-BA4E-4FEE-B7E6-627C3BBB3426}" type="datetimeFigureOut">
              <a:rPr lang="en-GB" smtClean="0"/>
              <a:t>17/05/2018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5A641-2D1C-40E7-92CC-5A8A2A7FCE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5208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4E691-BA4E-4FEE-B7E6-627C3BBB3426}" type="datetimeFigureOut">
              <a:rPr lang="en-GB" smtClean="0"/>
              <a:t>17/05/2018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5A641-2D1C-40E7-92CC-5A8A2A7FCE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4630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4E691-BA4E-4FEE-B7E6-627C3BBB3426}" type="datetimeFigureOut">
              <a:rPr lang="en-GB" smtClean="0"/>
              <a:t>17/05/2018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5A641-2D1C-40E7-92CC-5A8A2A7FCE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88259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4E691-BA4E-4FEE-B7E6-627C3BBB3426}" type="datetimeFigureOut">
              <a:rPr lang="en-GB" smtClean="0"/>
              <a:t>17/05/2018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5A641-2D1C-40E7-92CC-5A8A2A7FCE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19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4E691-BA4E-4FEE-B7E6-627C3BBB3426}" type="datetimeFigureOut">
              <a:rPr lang="en-GB" smtClean="0"/>
              <a:t>17/05/2018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5A641-2D1C-40E7-92CC-5A8A2A7FCE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45341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4E691-BA4E-4FEE-B7E6-627C3BBB3426}" type="datetimeFigureOut">
              <a:rPr lang="en-GB" smtClean="0"/>
              <a:t>17/05/2018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5A641-2D1C-40E7-92CC-5A8A2A7FCE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02086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4E691-BA4E-4FEE-B7E6-627C3BBB3426}" type="datetimeFigureOut">
              <a:rPr lang="en-GB" smtClean="0"/>
              <a:t>17/05/2018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5A641-2D1C-40E7-92CC-5A8A2A7FCE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1247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34E691-BA4E-4FEE-B7E6-627C3BBB3426}" type="datetimeFigureOut">
              <a:rPr lang="en-GB" smtClean="0"/>
              <a:t>17/05/2018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45A641-2D1C-40E7-92CC-5A8A2A7FCE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53847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3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32589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0" y="0"/>
            <a:ext cx="912965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29420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32"/>
            <a:ext cx="9144000" cy="6851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75061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</TotalTime>
  <Words>0</Words>
  <Application>Microsoft Office PowerPoint</Application>
  <PresentationFormat>On-screen Show (4:3)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2</cp:revision>
  <dcterms:created xsi:type="dcterms:W3CDTF">2018-05-17T13:56:03Z</dcterms:created>
  <dcterms:modified xsi:type="dcterms:W3CDTF">2018-05-17T14:15:21Z</dcterms:modified>
</cp:coreProperties>
</file>